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319FF-4A0B-1F4D-9F1F-599093FCC8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DA6125-B652-6F45-B372-2619A004C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8394D-99A0-5F48-89B7-53BD34DC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B3674-6F54-DF4A-B395-CDA16899D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DDCF9-3D30-A44C-9C7F-C4BCD61E3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2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2C1E-4048-D74F-93BD-99FB2EB8B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36A8A-837C-274B-BA1F-ED0C2ED72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A789D-EF9E-8543-976D-37BF19A5E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27EC-CA3C-514F-A631-8376922FA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DDE11-F757-B743-9342-B11105DE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4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AFEC92-5BCB-2243-9F9C-270578F945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DC537-840E-9242-9225-9C622BAD1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A15B3-715F-1C4A-8E76-7AA0DB7B8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52801-A3E9-504B-9C50-7DDE1DB8F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E696C-3D64-4341-A9CE-CE224526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8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EDC35-C62E-984F-8021-D1DFEB5C8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0AFAD-1467-1A40-9B00-6535274B4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C8338-80DB-8742-B888-2B5D441E7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4E787-76C5-2740-9FA4-79270F2E7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E6D31-26AA-F749-AD25-5E33B52B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353D-B8E3-7A4F-9A4D-589E6D54C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6CDF5-103F-CE45-89A4-E689BA9F5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43450-4E73-4043-B008-3294943BA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82A90-2376-8A40-AE79-97B3F0B6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0282-2375-6147-82EB-ACE86C68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8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9D182-73C5-4142-878C-7C386C57A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F806-2B7F-544E-8423-3192B357D3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C18DB2-9B87-0242-836E-E17C84B07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3886A-F40B-EB4C-8D31-6B78B71E3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0A82A-3A17-A749-B70F-8CB2578A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C06F6-BC3F-D14D-8B26-DC186F87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6019A-FB43-EA4D-A0EB-E5306EEA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6169C2-9F4D-7A4B-9CBC-C22E64FB0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6F1E1-A709-E242-B66B-347AF4DC1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25DD5E-E187-994D-8B23-933DF04B26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ADA8F4-C52F-3F4B-A047-679388F89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97C39D-34D5-504B-9E44-2EB0B260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399F0D-DDE3-2049-A073-A835FBB11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94AD4-DD5A-C74F-85AB-A08B60E4F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9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E596-DD12-8445-A7AF-CCBB75304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185AB-AA33-4D4A-AD54-4A3E92A7C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F675F-27EB-8C4E-8197-69498A635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B37D9-B964-1B4D-A04C-4B1709D1C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1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9FD1D3-8FD9-0646-A71B-0550DE138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F8198A-71C3-C440-8636-33D03D3E4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2792F-33A9-884D-98F7-AFED89A7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0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085A-4802-994A-9A53-E921AE5C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A3E89-78CE-7948-8EEC-657F716D0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0A0B-D048-3548-BE55-75F7C281B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F09D2-2DE6-F843-B31A-388DB2EA1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403D5-1076-B240-82B8-A55C5582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CC7F8D-FCBD-2449-8078-1D50BCA88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1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8EFC-79E0-6A4E-B8BD-D30E42C6B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64E0BC-9E28-F347-BFF8-C7C034BF90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B0D67-3A40-A545-AB3D-070003449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3325B-1856-1741-A578-57E6CD75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EF12D-3126-D140-BB2A-53048F26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19BC3-3382-0040-BE02-7B862449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7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0B7B85-C008-5A4A-8519-04CC61738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E4424-BAE5-4045-A162-01AC53810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09181-230F-FD46-97DD-5D3EB66DB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B07E-0D42-A94B-B9C2-34F3876F66E7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C1F4A-DBE9-4747-AD40-8E161CFD32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1EE7A-78C0-C348-A09C-60B2E42CF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08B15-77D5-954F-A6D4-CD3403542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4A76C-4323-AB4C-A6B5-D1311DFC95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31567-8BBD-5B45-BA83-B34DB773C0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379919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</dc:title>
  <dc:creator>Djurkovic, Bojan</dc:creator>
  <cp:lastModifiedBy>Djurkovic, Bojan</cp:lastModifiedBy>
  <cp:revision>1</cp:revision>
  <dcterms:created xsi:type="dcterms:W3CDTF">2019-02-19T16:37:39Z</dcterms:created>
  <dcterms:modified xsi:type="dcterms:W3CDTF">2019-02-19T16:38:11Z</dcterms:modified>
</cp:coreProperties>
</file>